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C7429-2D76-4EE9-A4F2-6EAB8E8B7475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DEF10-697D-4C21-916A-A504138FDFF4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994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DEF10-697D-4C21-916A-A504138FDFF4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206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DEF10-697D-4C21-916A-A504138FDFF4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5971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DEF10-697D-4C21-916A-A504138FDFF4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8819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DEF10-697D-4C21-916A-A504138FDFF4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5916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DEF10-697D-4C21-916A-A504138FDFF4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7261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DEF10-697D-4C21-916A-A504138FDFF4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1704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DEF10-697D-4C21-916A-A504138FDFF4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921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DEF10-697D-4C21-916A-A504138FDFF4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3813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0615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8975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4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514012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9151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8523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616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192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0763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7950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607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941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Ca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109607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200900" y="5376863"/>
            <a:ext cx="4152900" cy="8001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aseline="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2768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109607" cy="435133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</a:t>
            </a:r>
            <a:r>
              <a:rPr lang="en-US" dirty="0" smtClean="0"/>
              <a:t>styles</a:t>
            </a: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200900" y="5376863"/>
            <a:ext cx="4152900" cy="8001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aseline="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0926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Ca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178628" y="5376862"/>
            <a:ext cx="5834743" cy="8001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aseline="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1630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21979" cy="179931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709307" y="3759880"/>
            <a:ext cx="7121979" cy="179931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6224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010" y="2617561"/>
            <a:ext cx="7121979" cy="179931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9441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960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949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FF69-DFE9-463C-A2EB-EB55FC583706}" type="datetimeFigureOut">
              <a:rPr lang="en-CA" smtClean="0"/>
              <a:t>2015-06-04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0448-D572-40EA-B722-50EC36EFF01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170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5" r:id="rId5"/>
    <p:sldLayoutId id="2147483660" r:id="rId6"/>
    <p:sldLayoutId id="2147483661" r:id="rId7"/>
    <p:sldLayoutId id="2147483651" r:id="rId8"/>
    <p:sldLayoutId id="2147483652" r:id="rId9"/>
    <p:sldLayoutId id="2147483653" r:id="rId10"/>
    <p:sldLayoutId id="2147483662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Accessible Slide Templates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Karen McCall, M.Ed.</a:t>
            </a:r>
          </a:p>
          <a:p>
            <a:r>
              <a:rPr lang="en-CA" dirty="0" smtClean="0"/>
              <a:t>Karlen Communications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11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06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use the Templates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You can copy and paste the slides from Slide Sorter View into your existing presentation or template.</a:t>
            </a:r>
          </a:p>
          <a:p>
            <a:r>
              <a:rPr lang="en-CA" dirty="0" smtClean="0"/>
              <a:t>It should adopt the same design as the presentation you are adding it to.</a:t>
            </a:r>
          </a:p>
          <a:p>
            <a:pPr lvl="1"/>
            <a:r>
              <a:rPr lang="en-CA" dirty="0" smtClean="0"/>
              <a:t>This will also put the slide in the slide master (at the bottom of the lit).</a:t>
            </a:r>
          </a:p>
          <a:p>
            <a:r>
              <a:rPr lang="en-CA" dirty="0" smtClean="0"/>
              <a:t>To add other slides like this to a presentation you’ve copied the slides into:</a:t>
            </a:r>
          </a:p>
          <a:p>
            <a:pPr lvl="1"/>
            <a:r>
              <a:rPr lang="en-CA" dirty="0" smtClean="0"/>
              <a:t>Press Alt + H, letter I for Home Ribbon, Insert Slide and then choose it from the list.</a:t>
            </a:r>
          </a:p>
          <a:p>
            <a:pPr lvl="1"/>
            <a:r>
              <a:rPr lang="en-CA" dirty="0" smtClean="0"/>
              <a:t>I had to save the presentation before the new slide layout appeared in the list.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46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Slide Descriptions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The next slide has a single paragraph placeholder for a quote or piece of text that doesn’t require bullets.</a:t>
            </a:r>
          </a:p>
          <a:p>
            <a:r>
              <a:rPr lang="en-CA" dirty="0" smtClean="0"/>
              <a:t>The slide after that has two paragraph placeholders for two quotes or pieces of text that do not require bullets.</a:t>
            </a:r>
          </a:p>
          <a:p>
            <a:r>
              <a:rPr lang="en-CA" dirty="0" smtClean="0"/>
              <a:t>The slide after that has a subtitle that has been created using a default text placeholder so is accessible.</a:t>
            </a:r>
          </a:p>
          <a:p>
            <a:r>
              <a:rPr lang="en-CA" dirty="0" smtClean="0"/>
              <a:t>The last slide is a section break slide that comes with each presentation and should be used when you are changing topics in a presentation This avoids a lot of content on slides.</a:t>
            </a:r>
          </a:p>
          <a:p>
            <a:r>
              <a:rPr lang="en-CA" dirty="0" smtClean="0"/>
              <a:t>They are named Single Paragraph, Two Paragraphs and Subtitle while the Section break is called Section Break..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61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44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69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585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Section Break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 following slide samples are for slides where you want to put a caption for an image. When you add the image, make sure you use the Selection Pane to arrange the content in a logical reading order (select an object on the slide then press Alt + J, A, P.)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31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96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301</Words>
  <Application>Microsoft Office PowerPoint</Application>
  <PresentationFormat>Widescreen</PresentationFormat>
  <Paragraphs>26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Accessible Slide Templates</vt:lpstr>
      <vt:lpstr>How to use the Templates</vt:lpstr>
      <vt:lpstr>Slide Descriptions</vt:lpstr>
      <vt:lpstr>PowerPoint Presentation</vt:lpstr>
      <vt:lpstr>PowerPoint Presentation</vt:lpstr>
      <vt:lpstr>PowerPoint Presentation</vt:lpstr>
      <vt:lpstr>Section Break</vt:lpstr>
      <vt:lpstr>PowerPoint Presentation</vt:lpstr>
      <vt:lpstr>PowerPoint Presentation</vt:lpstr>
      <vt:lpstr>PowerPoint Presentation</vt:lpstr>
    </vt:vector>
  </TitlesOfParts>
  <Company>Karlen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McCall</dc:creator>
  <cp:lastModifiedBy>Karen McCall</cp:lastModifiedBy>
  <cp:revision>22</cp:revision>
  <dcterms:created xsi:type="dcterms:W3CDTF">2015-06-04T10:25:33Z</dcterms:created>
  <dcterms:modified xsi:type="dcterms:W3CDTF">2015-06-04T16:54:51Z</dcterms:modified>
</cp:coreProperties>
</file>